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18" r:id="rId1"/>
  </p:sldMasterIdLst>
  <p:notesMasterIdLst>
    <p:notesMasterId r:id="rId8"/>
  </p:notesMasterIdLst>
  <p:sldIdLst>
    <p:sldId id="256" r:id="rId2"/>
    <p:sldId id="352" r:id="rId3"/>
    <p:sldId id="337" r:id="rId4"/>
    <p:sldId id="340" r:id="rId5"/>
    <p:sldId id="349" r:id="rId6"/>
    <p:sldId id="345" r:id="rId7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FFFF"/>
    <a:srgbClr val="33CCCC"/>
    <a:srgbClr val="99CCFF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18.10.2021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9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5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246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02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626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38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4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9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81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50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3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2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711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6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3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19" r:id="rId1"/>
    <p:sldLayoutId id="2147485820" r:id="rId2"/>
    <p:sldLayoutId id="2147485821" r:id="rId3"/>
    <p:sldLayoutId id="2147485822" r:id="rId4"/>
    <p:sldLayoutId id="2147485823" r:id="rId5"/>
    <p:sldLayoutId id="2147485824" r:id="rId6"/>
    <p:sldLayoutId id="2147485825" r:id="rId7"/>
    <p:sldLayoutId id="2147485826" r:id="rId8"/>
    <p:sldLayoutId id="2147485827" r:id="rId9"/>
    <p:sldLayoutId id="2147485828" r:id="rId10"/>
    <p:sldLayoutId id="2147485829" r:id="rId11"/>
    <p:sldLayoutId id="2147485830" r:id="rId12"/>
    <p:sldLayoutId id="2147485831" r:id="rId13"/>
    <p:sldLayoutId id="2147485832" r:id="rId14"/>
    <p:sldLayoutId id="2147485833" r:id="rId15"/>
    <p:sldLayoutId id="21474858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24.08.2021 г. № 121 «О внесении изменений в решение Думы Тайшетского района от 22.12.2020 г. № 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и 2023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2021 год и на плановый период   2022 и 2023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15412600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2 892 367,6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2 930 207,2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37 839,6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1,31%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2 557 604,9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2 769 218,2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897 761,0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904 162,2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401,2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0,72%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857 378,0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965,1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647 447,2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653 848,3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6 401,1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0,99%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653 489,5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686 504,5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996 584,6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2 028 049,7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31 465,1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1 700 226,9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1 896 253,1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- 1 978,0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- 26,7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- 1,35%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2 950 235,1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2 988 074,7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37 839,6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1,28%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2 590 279,3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2 800 110,8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953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650,5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960 025,0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6 374,5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872 897,9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867 987,7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1 996 584,6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2 028 049,7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31 465,1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1 700 226,9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1 896 253,1</a:t>
                      </a: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17 154,5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35 870,0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32 674,4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30 892,6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83 758,2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114 822,3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- 0,1п.п.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 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772046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21 688,9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21 712,0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6 565,5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6 565,5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9 571,3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9 571,3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57,2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178 722,7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179 016,5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293,8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2 107 160,3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2 151 372,3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44 212,1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226 610,0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226 610,1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209 140,0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200 960,5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- 8 179,5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104 716,6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104 716,6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37 369,8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39 183,1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1 813,4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9 457,8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9 457,8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2 915 809,3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2 953 972,1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38 162,8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34 102,6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- 323,2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2 950 235,1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2 988 074,7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37 839,6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2021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128226"/>
              </p:ext>
            </p:extLst>
          </p:nvPr>
        </p:nvGraphicFramePr>
        <p:xfrm>
          <a:off x="792481" y="1471748"/>
          <a:ext cx="7707084" cy="461802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0443"/>
                <a:gridCol w="6238802"/>
                <a:gridCol w="917839"/>
              </a:tblGrid>
              <a:tr h="522515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из бюджетов поселений (переданные полномочия)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предотвращению распространения заболеваемости детей туберкулёзом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1 324,0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образовательного комплекса «Школа-детский сад» в с. Старый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Тайшетского района Иркутской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38 620,8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учащихся из многодетных и малоимущих семей в общеобразовательных организациях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- 7 938,6</a:t>
                      </a:r>
                    </a:p>
                  </a:txBody>
                  <a:tcPr/>
                </a:tc>
              </a:tr>
              <a:tr h="6563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обучающихся, пребывающих на полном государственном обеспечении в организациях социального обслуживания, посещающих общеобразовательные организации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- 240,9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Всероссийской переписи населения 2020 года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- 118,1</a:t>
                      </a:r>
                    </a:p>
                  </a:txBody>
                  <a:tcPr/>
                </a:tc>
              </a:tr>
              <a:tr h="48771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государственных полномочий по организации мероприятий при осуществлении деятельности по обращению с собаками и кошками без владельцев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- 147,4</a:t>
                      </a:r>
                    </a:p>
                  </a:txBody>
                  <a:tcPr/>
                </a:tc>
              </a:tr>
              <a:tr h="5134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государственных полномочий в области противодействия коррупции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- 57,7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31 465,1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37876"/>
              </p:ext>
            </p:extLst>
          </p:nvPr>
        </p:nvGraphicFramePr>
        <p:xfrm>
          <a:off x="818606" y="1375954"/>
          <a:ext cx="7872547" cy="31699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9100"/>
                <a:gridCol w="6618505"/>
                <a:gridCol w="834942"/>
              </a:tblGrid>
              <a:tr h="1959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8302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сбалансированности бюджетов муниципальных образований Тайшетского района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увеличить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строительство образовательного комплекса «Школа-детский сад» в с. Старый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Тайшетского района Иркутской области,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5 771,0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уменьшить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капитальный ремонт здания МКОУ СОШ № 14 г. Тайшет, расположенного по адресу: Иркутская область, г. Тайшет, ул. Транспортная, 20,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1 503,7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4 267,3</a:t>
                      </a: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1 747,5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176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недвижимости, признание прав и регулирование отношений по государственной и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6 374,5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23377</TotalTime>
  <Words>1111</Words>
  <Application>Microsoft Office PowerPoint</Application>
  <PresentationFormat>Экран (4:3)</PresentationFormat>
  <Paragraphs>255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Arial Narrow</vt:lpstr>
      <vt:lpstr>Calibri</vt:lpstr>
      <vt:lpstr>Century Gothic</vt:lpstr>
      <vt:lpstr>Times New Roman</vt:lpstr>
      <vt:lpstr>Wingdings 3</vt:lpstr>
      <vt:lpstr>Легкий дым</vt:lpstr>
      <vt:lpstr> </vt:lpstr>
      <vt:lpstr>Изменение основных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2021 год</vt:lpstr>
      <vt:lpstr>Уточнение расходов на 2021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3378</cp:revision>
  <cp:lastPrinted>2021-10-18T07:20:31Z</cp:lastPrinted>
  <dcterms:modified xsi:type="dcterms:W3CDTF">2021-10-18T07:22:09Z</dcterms:modified>
</cp:coreProperties>
</file>